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72" r:id="rId1"/>
  </p:sldMasterIdLst>
  <p:notesMasterIdLst>
    <p:notesMasterId r:id="rId6"/>
  </p:notesMasterIdLst>
  <p:handoutMasterIdLst>
    <p:handoutMasterId r:id="rId7"/>
  </p:handoutMasterIdLst>
  <p:sldIdLst>
    <p:sldId id="256" r:id="rId2"/>
    <p:sldId id="257" r:id="rId3"/>
    <p:sldId id="260" r:id="rId4"/>
    <p:sldId id="287" r:id="rId5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88" y="6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8" d="100"/>
          <a:sy n="48" d="100"/>
        </p:scale>
        <p:origin x="-2418" y="-102"/>
      </p:cViewPr>
      <p:guideLst>
        <p:guide orient="horz" pos="2880"/>
        <p:guide pos="216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ea typeface="新細明體" pitchFamily="18" charset="-120"/>
                <a:cs typeface="+mn-cs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a typeface="新細明體" pitchFamily="18" charset="-120"/>
                <a:cs typeface="+mn-cs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a typeface="新細明體" pitchFamily="18" charset="-120"/>
                <a:cs typeface="+mn-cs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a typeface="新細明體" pitchFamily="18" charset="-120"/>
                <a:cs typeface="+mn-cs"/>
              </a:defRPr>
            </a:lvl1pPr>
          </a:lstStyle>
          <a:p>
            <a:pPr>
              <a:defRPr/>
            </a:pPr>
            <a:fld id="{572B2306-BD88-42E0-B619-2B1C498B50AC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04622032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ea typeface="新細明體" pitchFamily="18" charset="-120"/>
                <a:cs typeface="+mn-cs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a typeface="新細明體" pitchFamily="18" charset="-120"/>
                <a:cs typeface="+mn-cs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19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TW" noProof="0"/>
              <a:t>Click to edit Master text styles</a:t>
            </a:r>
          </a:p>
          <a:p>
            <a:pPr lvl="1"/>
            <a:r>
              <a:rPr lang="en-US" altLang="zh-TW" noProof="0"/>
              <a:t>Second level</a:t>
            </a:r>
          </a:p>
          <a:p>
            <a:pPr lvl="2"/>
            <a:r>
              <a:rPr lang="en-US" altLang="zh-TW" noProof="0"/>
              <a:t>Third level</a:t>
            </a:r>
          </a:p>
          <a:p>
            <a:pPr lvl="3"/>
            <a:r>
              <a:rPr lang="en-US" altLang="zh-TW" noProof="0"/>
              <a:t>Fourth level</a:t>
            </a:r>
          </a:p>
          <a:p>
            <a:pPr lvl="4"/>
            <a:r>
              <a:rPr lang="en-US" altLang="zh-TW" noProof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a typeface="新細明體" pitchFamily="18" charset="-120"/>
                <a:cs typeface="+mn-cs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a typeface="新細明體" pitchFamily="18" charset="-120"/>
                <a:cs typeface="+mn-cs"/>
              </a:defRPr>
            </a:lvl1pPr>
          </a:lstStyle>
          <a:p>
            <a:pPr>
              <a:defRPr/>
            </a:pPr>
            <a:fld id="{8CDB96F0-23D8-4CD3-A62F-C7E58080AFD1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30986064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921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1268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66DCC551-9443-45FC-93F1-DDACF5A9D241}" type="slidenum">
              <a:rPr lang="zh-TW" altLang="en-US" smtClean="0"/>
              <a:pPr>
                <a:defRPr/>
              </a:pPr>
              <a:t>1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024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2292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5B26473A-64B8-457D-BCFF-40FE84C6F57D}" type="slidenum">
              <a:rPr lang="zh-TW" altLang="en-US" smtClean="0"/>
              <a:pPr>
                <a:defRPr/>
              </a:pPr>
              <a:t>2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126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3316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883035D3-CB77-4B9D-98C1-B6EEABE596C4}" type="slidenum">
              <a:rPr lang="zh-TW" altLang="en-US" smtClean="0"/>
              <a:pPr>
                <a:defRPr/>
              </a:pPr>
              <a:t>3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229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FCC243E-BECB-45AC-B185-8FBBFB16403D}" type="slidenum">
              <a:rPr lang="zh-TW" altLang="en-US" smtClean="0"/>
              <a:pPr>
                <a:defRPr/>
              </a:pPr>
              <a:t>4</a:t>
            </a:fld>
            <a:endParaRPr lang="en-US" altLang="zh-TW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77115196"/>
      </p:ext>
    </p:extLst>
  </p:cSld>
  <p:clrMapOvr>
    <a:masterClrMapping/>
  </p:clrMapOvr>
  <p:hf sldNum="0" hd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8"/>
          <p:cNvSpPr>
            <a:spLocks noGrp="1" noChangeArrowheads="1"/>
          </p:cNvSpPr>
          <p:nvPr>
            <p:ph type="dt" sz="half" idx="10"/>
          </p:nvPr>
        </p:nvSpPr>
        <p:spPr>
          <a:xfrm>
            <a:off x="455614" y="4681538"/>
            <a:ext cx="3216275" cy="355997"/>
          </a:xfrm>
          <a:prstGeom prst="rect">
            <a:avLst/>
          </a:prstGeom>
        </p:spPr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r>
              <a:rPr lang="en-US" altLang="zh-TW"/>
              <a:t>Hymnary </a:t>
            </a:r>
            <a:r>
              <a:rPr lang="zh-TW" altLang="en-US"/>
              <a:t>聖徒詩歌 </a:t>
            </a:r>
            <a:r>
              <a:rPr lang="en-US" altLang="zh-TW"/>
              <a:t>- Testimony Publication</a:t>
            </a:r>
            <a:endParaRPr lang="zh-TW" altLang="en-US"/>
          </a:p>
        </p:txBody>
      </p:sp>
      <p:sp>
        <p:nvSpPr>
          <p:cNvPr id="3" name="Rectangle 69"/>
          <p:cNvSpPr>
            <a:spLocks noGrp="1" noChangeArrowheads="1"/>
          </p:cNvSpPr>
          <p:nvPr>
            <p:ph type="ftr" sz="quarter" idx="11"/>
          </p:nvPr>
        </p:nvSpPr>
        <p:spPr>
          <a:xfrm>
            <a:off x="5616576" y="4650582"/>
            <a:ext cx="3038475" cy="355997"/>
          </a:xfrm>
          <a:prstGeom prst="rect">
            <a:avLst/>
          </a:prstGeom>
        </p:spPr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r>
              <a:rPr lang="en-US" altLang="zh-TW"/>
              <a:t>Christian Assembly of San Gabriel Valley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416821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55096" y="4803998"/>
            <a:ext cx="3581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迦福市基督徒聚會</a:t>
            </a:r>
            <a:endParaRPr lang="zh-CN" altLang="en-US" sz="1200" dirty="0">
              <a:latin typeface="Times New Roman" charset="0"/>
              <a:ea typeface="宋体" charset="-122"/>
              <a:cs typeface="Arial" charset="0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  <a:cs typeface="Arial" charset="0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77" r:id="rId1"/>
    <p:sldLayoutId id="2147483778" r:id="rId2"/>
  </p:sldLayoutIdLst>
  <p:hf sldNum="0" hdr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879562"/>
            <a:ext cx="9144000" cy="37548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indent="457200" algn="ctr" eaLnBrk="1" hangingPunct="1"/>
            <a:r>
              <a:rPr lang="zh-TW" altLang="en-US" dirty="0"/>
              <a:t>拿撒勒人耶穌面前  我站立，心便震驚！</a:t>
            </a:r>
          </a:p>
          <a:p>
            <a:pPr algn="ctr" eaLnBrk="1" hangingPunct="1"/>
            <a:r>
              <a:rPr lang="en-US" altLang="zh-TW" sz="2800" dirty="0"/>
              <a:t>I stand amazed in the presence of Jesus the Nazarene,</a:t>
            </a:r>
          </a:p>
          <a:p>
            <a:pPr algn="ctr" eaLnBrk="1" hangingPunct="1"/>
            <a:r>
              <a:rPr lang="zh-TW" altLang="en-US" dirty="0"/>
              <a:t>希奇祂如何能愛我 </a:t>
            </a:r>
            <a:r>
              <a:rPr lang="en-US" altLang="zh-TW" b="1" dirty="0"/>
              <a:t>–  </a:t>
            </a:r>
            <a:r>
              <a:rPr lang="zh-TW" altLang="en-US" dirty="0"/>
              <a:t>定罪污穢的罪人！</a:t>
            </a:r>
          </a:p>
          <a:p>
            <a:pPr algn="ctr" eaLnBrk="1" hangingPunct="1"/>
            <a:r>
              <a:rPr lang="en-US" altLang="zh-TW" sz="2600" dirty="0"/>
              <a:t>And wonder how He could love me, a sinner </a:t>
            </a:r>
            <a:r>
              <a:rPr lang="en-US" altLang="zh-TW" sz="2600" dirty="0" err="1"/>
              <a:t>condemn’d</a:t>
            </a:r>
            <a:r>
              <a:rPr lang="en-US" altLang="zh-TW" sz="2600" dirty="0"/>
              <a:t> unclean.</a:t>
            </a:r>
          </a:p>
          <a:p>
            <a:pPr algn="ctr" eaLnBrk="1" hangingPunct="1"/>
            <a:r>
              <a:rPr lang="zh-TW" altLang="en-US" dirty="0"/>
              <a:t>何等奇妙！何等驚異！我將永遠唱此詩；</a:t>
            </a:r>
          </a:p>
          <a:p>
            <a:pPr algn="ctr" eaLnBrk="1" hangingPunct="1"/>
            <a:r>
              <a:rPr lang="en-US" altLang="zh-TW" sz="2800" dirty="0"/>
              <a:t>How marvelous! How wonderful! And my song shall ever be;</a:t>
            </a:r>
          </a:p>
          <a:p>
            <a:pPr algn="ctr" eaLnBrk="1" hangingPunct="1"/>
            <a:r>
              <a:rPr lang="zh-TW" altLang="en-US" dirty="0"/>
              <a:t>何等奇妙！何等驚異！救主愛我，愛無極！</a:t>
            </a:r>
          </a:p>
          <a:p>
            <a:pPr algn="ctr" eaLnBrk="1" hangingPunct="1"/>
            <a:r>
              <a:rPr lang="en-US" altLang="zh-TW" sz="2800" dirty="0"/>
              <a:t>How marvelous! How wonderful! Is my Savior’s love for me!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51470"/>
            <a:ext cx="9144000" cy="720080"/>
          </a:xfrm>
          <a:prstGeom prst="rect">
            <a:avLst/>
          </a:prstGeom>
        </p:spPr>
        <p:txBody>
          <a:bodyPr/>
          <a:lstStyle/>
          <a:p>
            <a:pPr indent="-381000">
              <a:lnSpc>
                <a:spcPct val="90000"/>
              </a:lnSpc>
              <a:spcBef>
                <a:spcPts val="0"/>
              </a:spcBef>
              <a:defRPr/>
            </a:pPr>
            <a:r>
              <a:rPr lang="en-US" altLang="zh-TW" sz="2800" b="1" dirty="0">
                <a:latin typeface="Arial Narrow" pitchFamily="34" charset="0"/>
                <a:ea typeface="新細明體" pitchFamily="18" charset="-120"/>
              </a:rPr>
              <a:t>H</a:t>
            </a:r>
            <a:r>
              <a:rPr lang="en-US" altLang="zh-CN" sz="2800" b="1" dirty="0">
                <a:latin typeface="Arial Narrow" pitchFamily="34" charset="0"/>
                <a:ea typeface="新細明體" pitchFamily="18" charset="-120"/>
              </a:rPr>
              <a:t>186  </a:t>
            </a:r>
            <a:r>
              <a:rPr lang="zh-CN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救主之愛</a:t>
            </a:r>
            <a:r>
              <a:rPr lang="zh-TW" altLang="en-US" sz="2600" i="1" dirty="0">
                <a:solidFill>
                  <a:schemeClr val="tx1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</a:t>
            </a:r>
            <a:br>
              <a:rPr lang="zh-TW" altLang="en-US" sz="2500" b="1" dirty="0">
                <a:latin typeface="Arial Narrow" pitchFamily="34" charset="0"/>
                <a:ea typeface="新細明體" pitchFamily="18" charset="-120"/>
              </a:rPr>
            </a:br>
            <a:r>
              <a:rPr lang="en-US" altLang="zh-CN" sz="2400" dirty="0">
                <a:latin typeface="Arial Narrow" pitchFamily="34" charset="0"/>
                <a:ea typeface="標楷體" pitchFamily="65" charset="-120"/>
              </a:rPr>
              <a:t>MY SAVIOR’S LOVE </a:t>
            </a:r>
            <a:r>
              <a:rPr lang="en-US" altLang="zh-TW" sz="2400" dirty="0">
                <a:latin typeface="Arial Narrow" pitchFamily="34" charset="0"/>
                <a:ea typeface="標楷體" pitchFamily="65" charset="-120"/>
              </a:rPr>
              <a:t>(1/</a:t>
            </a:r>
            <a:r>
              <a:rPr lang="en-US" altLang="zh-CN" sz="2400" dirty="0">
                <a:latin typeface="Arial Narrow" pitchFamily="34" charset="0"/>
                <a:ea typeface="標楷體" pitchFamily="65" charset="-120"/>
              </a:rPr>
              <a:t>4</a:t>
            </a:r>
            <a:r>
              <a:rPr lang="en-US" altLang="zh-TW" sz="2400" dirty="0">
                <a:latin typeface="Arial Narrow" pitchFamily="34" charset="0"/>
                <a:ea typeface="標楷體" pitchFamily="65" charset="-120"/>
              </a:rPr>
              <a:t>)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48013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186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  (</a:t>
            </a:r>
            <a:r>
              <a:rPr lang="zh-TW" altLang="en-US" sz="2400" dirty="0"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節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zh-TW" altLang="en-US" sz="2400" dirty="0"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頁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algn="ctr" eaLnBrk="1" hangingPunct="1"/>
            <a:r>
              <a:rPr lang="zh-TW" altLang="en-US" dirty="0"/>
              <a:t>為我，祂在園中祈求，只願神旨得成就；</a:t>
            </a:r>
          </a:p>
          <a:p>
            <a:pPr algn="ctr" eaLnBrk="1" hangingPunct="1"/>
            <a:r>
              <a:rPr lang="en-US" altLang="zh-TW" sz="2700" dirty="0"/>
              <a:t>For me it was in the garden, He prayed: “Not My will, but Thine;”</a:t>
            </a:r>
          </a:p>
          <a:p>
            <a:pPr algn="ctr" eaLnBrk="1" hangingPunct="1"/>
            <a:r>
              <a:rPr lang="zh-TW" altLang="en-US" dirty="0"/>
              <a:t>流淚非為自己憂苦，汗如血點只為我！</a:t>
            </a:r>
          </a:p>
          <a:p>
            <a:pPr algn="ctr" eaLnBrk="1" hangingPunct="1"/>
            <a:r>
              <a:rPr lang="en-US" altLang="zh-TW" sz="2500" dirty="0"/>
              <a:t>He had no tears for His own griefs, but sweat-drops of blood for mine.</a:t>
            </a:r>
          </a:p>
          <a:p>
            <a:pPr algn="ctr" eaLnBrk="1" hangingPunct="1"/>
            <a:r>
              <a:rPr lang="zh-TW" altLang="en-US" dirty="0"/>
              <a:t>何等奇妙！何等驚異！我將永遠唱此詩；</a:t>
            </a:r>
          </a:p>
          <a:p>
            <a:pPr algn="ctr" eaLnBrk="1" hangingPunct="1"/>
            <a:r>
              <a:rPr lang="en-US" altLang="zh-TW" sz="2800" dirty="0"/>
              <a:t>How marvelous! How wonderful! And my song shall ever be;</a:t>
            </a:r>
          </a:p>
          <a:p>
            <a:pPr algn="ctr" eaLnBrk="1" hangingPunct="1"/>
            <a:r>
              <a:rPr lang="zh-TW" altLang="en-US" dirty="0"/>
              <a:t>何等奇妙！何等驚異！救主愛我，愛無極！</a:t>
            </a:r>
          </a:p>
          <a:p>
            <a:pPr algn="ctr" eaLnBrk="1" hangingPunct="1"/>
            <a:r>
              <a:rPr lang="en-US" altLang="zh-TW" sz="2800" dirty="0"/>
              <a:t>How marvelous! How wonderful! Is my Savior’s love for me!</a:t>
            </a:r>
          </a:p>
          <a:p>
            <a:pPr algn="ctr">
              <a:spcBef>
                <a:spcPct val="50000"/>
              </a:spcBef>
            </a:pPr>
            <a:endParaRPr lang="en-US" altLang="zh-TW" sz="2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228601"/>
            <a:ext cx="9144000" cy="42165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186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  (</a:t>
            </a:r>
            <a:r>
              <a:rPr lang="zh-TW" altLang="en-US" sz="2400" dirty="0"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節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zh-TW" altLang="en-US" sz="2400" dirty="0"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頁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algn="ctr" eaLnBrk="1" hangingPunct="1"/>
            <a:r>
              <a:rPr lang="zh-TW" altLang="en-US" dirty="0"/>
              <a:t>祂擔當我一切罪憂，甘願親自來背負；</a:t>
            </a:r>
          </a:p>
          <a:p>
            <a:pPr algn="ctr" eaLnBrk="1" hangingPunct="1"/>
            <a:r>
              <a:rPr lang="en-US" altLang="zh-TW" sz="2800" dirty="0"/>
              <a:t>He took my sins and my sorrows, He made them His very own;</a:t>
            </a:r>
          </a:p>
          <a:p>
            <a:pPr algn="ctr" eaLnBrk="1" hangingPunct="1"/>
            <a:r>
              <a:rPr lang="zh-TW" altLang="en-US" dirty="0"/>
              <a:t>祂背我重擔至加略，孤單受苦並受死。</a:t>
            </a:r>
          </a:p>
          <a:p>
            <a:pPr algn="ctr" eaLnBrk="1" hangingPunct="1"/>
            <a:r>
              <a:rPr lang="en-US" altLang="zh-TW" sz="2800" dirty="0"/>
              <a:t>He bore the burden to Calvary, and suffered, and died alone.</a:t>
            </a:r>
          </a:p>
          <a:p>
            <a:pPr algn="ctr" eaLnBrk="1" hangingPunct="1"/>
            <a:r>
              <a:rPr lang="zh-TW" altLang="en-US" dirty="0"/>
              <a:t>何等奇妙！何等驚異！我將永遠唱此詩；</a:t>
            </a:r>
          </a:p>
          <a:p>
            <a:pPr algn="ctr" eaLnBrk="1" hangingPunct="1"/>
            <a:r>
              <a:rPr lang="en-US" altLang="zh-TW" sz="2800" dirty="0"/>
              <a:t>How marvelous! How wonderful! And my song shall ever be;</a:t>
            </a:r>
          </a:p>
          <a:p>
            <a:pPr algn="ctr" eaLnBrk="1" hangingPunct="1"/>
            <a:r>
              <a:rPr lang="zh-TW" altLang="en-US" dirty="0"/>
              <a:t>何等奇妙！何等驚異！救主愛我，愛無極！</a:t>
            </a:r>
          </a:p>
          <a:p>
            <a:pPr algn="ctr" eaLnBrk="1" hangingPunct="1"/>
            <a:r>
              <a:rPr lang="en-US" altLang="zh-TW" sz="2800" dirty="0"/>
              <a:t>How marvelous! How wonderful! Is my Savior’s love for me!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48628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186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  (</a:t>
            </a:r>
            <a:r>
              <a:rPr lang="zh-TW" altLang="en-US" sz="2400" dirty="0"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節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zh-TW" altLang="en-US" sz="2400" dirty="0"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頁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en-US" altLang="zh-CN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eaLnBrk="1" hangingPunct="1"/>
            <a:r>
              <a:rPr lang="zh-TW" altLang="en-US" dirty="0"/>
              <a:t>當與眾聖同進榮耀，至終親見祂歡顏；</a:t>
            </a:r>
          </a:p>
          <a:p>
            <a:pPr algn="ctr" eaLnBrk="1" hangingPunct="1"/>
            <a:r>
              <a:rPr lang="en-US" altLang="zh-TW" sz="2800" dirty="0"/>
              <a:t>When with the ransomed in glory, His face I at last shall see,</a:t>
            </a:r>
          </a:p>
          <a:p>
            <a:pPr algn="ctr" eaLnBrk="1" hangingPunct="1"/>
            <a:r>
              <a:rPr lang="zh-TW" altLang="en-US" dirty="0"/>
              <a:t>這將成我無窮喜樂，來唱祂恩愛無極！</a:t>
            </a:r>
          </a:p>
          <a:p>
            <a:pPr algn="ctr" eaLnBrk="1" hangingPunct="1"/>
            <a:r>
              <a:rPr lang="en-US" altLang="zh-TW" sz="2800" dirty="0" err="1"/>
              <a:t>’Twill</a:t>
            </a:r>
            <a:r>
              <a:rPr lang="en-US" altLang="zh-TW" sz="2800" dirty="0"/>
              <a:t> be my joy through the ages, to sing of His love for me.</a:t>
            </a:r>
          </a:p>
          <a:p>
            <a:pPr algn="ctr" eaLnBrk="1" hangingPunct="1"/>
            <a:r>
              <a:rPr lang="zh-TW" altLang="en-US" dirty="0"/>
              <a:t>何等奇妙！何等驚異！我將永遠唱此詩；</a:t>
            </a:r>
          </a:p>
          <a:p>
            <a:pPr algn="ctr" eaLnBrk="1" hangingPunct="1"/>
            <a:r>
              <a:rPr lang="en-US" altLang="zh-TW" sz="2800" dirty="0"/>
              <a:t>How marvelous! How wonderful! And my song shall ever be;</a:t>
            </a:r>
          </a:p>
          <a:p>
            <a:pPr algn="ctr" eaLnBrk="1" hangingPunct="1"/>
            <a:r>
              <a:rPr lang="zh-TW" altLang="en-US" dirty="0"/>
              <a:t>何等奇妙！何等驚異！救主愛我，愛無極！</a:t>
            </a:r>
          </a:p>
          <a:p>
            <a:pPr algn="ctr" eaLnBrk="1" hangingPunct="1"/>
            <a:r>
              <a:rPr lang="en-US" altLang="zh-TW" sz="2800" dirty="0"/>
              <a:t>How marvelous! How wonderful! Is my Savior’s love for me!</a:t>
            </a:r>
          </a:p>
          <a:p>
            <a:pPr algn="ctr">
              <a:spcBef>
                <a:spcPct val="50000"/>
              </a:spcBef>
            </a:pPr>
            <a:endParaRPr lang="zh-TW" altLang="en-US" sz="2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cccta_hymn</Template>
  <TotalTime>588</TotalTime>
  <Words>475</Words>
  <Application>Microsoft Office PowerPoint</Application>
  <PresentationFormat>On-screen Show (16:9)</PresentationFormat>
  <Paragraphs>40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4" baseType="lpstr">
      <vt:lpstr>NSimSun</vt:lpstr>
      <vt:lpstr>宋体</vt:lpstr>
      <vt:lpstr>Microsoft JhengHei</vt:lpstr>
      <vt:lpstr>新細明體</vt:lpstr>
      <vt:lpstr>標楷體</vt:lpstr>
      <vt:lpstr>Arial</vt:lpstr>
      <vt:lpstr>Arial Narrow</vt:lpstr>
      <vt:lpstr>Times New Roman</vt:lpstr>
      <vt:lpstr>Wingdings</vt:lpstr>
      <vt:lpstr>cccta_hymn</vt:lpstr>
      <vt:lpstr>H186  救主之愛  MY SAVIOR’S LOVE (1/4)</vt:lpstr>
      <vt:lpstr>PowerPoint Presentation</vt:lpstr>
      <vt:lpstr>PowerPoint Presentation</vt:lpstr>
      <vt:lpstr>PowerPoint Presentation</vt:lpstr>
    </vt:vector>
  </TitlesOfParts>
  <Manager>TL</Manager>
  <Company>Testimony of Christ Mission</Company>
  <LinksUpToDate>false</LinksUpToDate>
  <SharedDoc>false</SharedDoc>
  <HyperlinkBase>www.ToChrist.org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H86 無他, 只有耶穌寶血 Nothing But The Blood Of Jesus</dc:title>
  <dc:subject>Hymnary 聖徒詩歌</dc:subject>
  <dc:creator>Robert Lowry</dc:creator>
  <cp:lastModifiedBy>Timothy Liang</cp:lastModifiedBy>
  <cp:revision>72</cp:revision>
  <dcterms:created xsi:type="dcterms:W3CDTF">2001-04-19T19:07:54Z</dcterms:created>
  <dcterms:modified xsi:type="dcterms:W3CDTF">2017-08-02T23:41:59Z</dcterms:modified>
</cp:coreProperties>
</file>